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51206400" cy="28803600"/>
  <p:notesSz cx="6858000" cy="9144000"/>
  <p:defaultTextStyle>
    <a:defPPr>
      <a:defRPr lang="en-US"/>
    </a:defPPr>
    <a:lvl1pPr marL="0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840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675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515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356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4196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1031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7871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4711" algn="l" defTabSz="4568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28" d="100"/>
          <a:sy n="28" d="100"/>
        </p:scale>
        <p:origin x="462" y="108"/>
      </p:cViewPr>
      <p:guideLst>
        <p:guide orient="horz" pos="9072"/>
        <p:guide pos="161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40482" y="8947789"/>
            <a:ext cx="43525440" cy="6174106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80960" y="16322041"/>
            <a:ext cx="35844481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0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0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0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0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0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0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524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889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124640" y="1153483"/>
            <a:ext cx="11521440" cy="24576406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60322" y="1153483"/>
            <a:ext cx="33710880" cy="24576406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191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3477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4953" y="18508986"/>
            <a:ext cx="43525440" cy="5720714"/>
          </a:xfrm>
        </p:spPr>
        <p:txBody>
          <a:bodyPr anchor="t"/>
          <a:lstStyle>
            <a:lvl1pPr algn="l">
              <a:defRPr sz="12601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044953" y="12208196"/>
            <a:ext cx="43525440" cy="6300784"/>
          </a:xfrm>
        </p:spPr>
        <p:txBody>
          <a:bodyPr anchor="b"/>
          <a:lstStyle>
            <a:lvl1pPr marL="0" indent="0">
              <a:buNone/>
              <a:defRPr sz="6267">
                <a:solidFill>
                  <a:schemeClr val="tx1">
                    <a:tint val="75000"/>
                  </a:schemeClr>
                </a:solidFill>
              </a:defRPr>
            </a:lvl1pPr>
            <a:lvl2pPr marL="1440069" indent="0">
              <a:buNone/>
              <a:defRPr sz="5667">
                <a:solidFill>
                  <a:schemeClr val="tx1">
                    <a:tint val="75000"/>
                  </a:schemeClr>
                </a:solidFill>
              </a:defRPr>
            </a:lvl2pPr>
            <a:lvl3pPr marL="2880138" indent="0">
              <a:buNone/>
              <a:defRPr sz="5067">
                <a:solidFill>
                  <a:schemeClr val="tx1">
                    <a:tint val="75000"/>
                  </a:schemeClr>
                </a:solidFill>
              </a:defRPr>
            </a:lvl3pPr>
            <a:lvl4pPr marL="432020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6027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0034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4041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80484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2055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65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60319" y="6720840"/>
            <a:ext cx="22616161" cy="19009043"/>
          </a:xfrm>
        </p:spPr>
        <p:txBody>
          <a:bodyPr/>
          <a:lstStyle>
            <a:lvl1pPr>
              <a:defRPr sz="8800"/>
            </a:lvl1pPr>
            <a:lvl2pPr>
              <a:defRPr sz="7534"/>
            </a:lvl2pPr>
            <a:lvl3pPr>
              <a:defRPr sz="6267"/>
            </a:lvl3pPr>
            <a:lvl4pPr>
              <a:defRPr sz="5667"/>
            </a:lvl4pPr>
            <a:lvl5pPr>
              <a:defRPr sz="5667"/>
            </a:lvl5pPr>
            <a:lvl6pPr>
              <a:defRPr sz="5667"/>
            </a:lvl6pPr>
            <a:lvl7pPr>
              <a:defRPr sz="5667"/>
            </a:lvl7pPr>
            <a:lvl8pPr>
              <a:defRPr sz="5667"/>
            </a:lvl8pPr>
            <a:lvl9pPr>
              <a:defRPr sz="56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029920" y="6720840"/>
            <a:ext cx="22616161" cy="19009043"/>
          </a:xfrm>
        </p:spPr>
        <p:txBody>
          <a:bodyPr/>
          <a:lstStyle>
            <a:lvl1pPr>
              <a:defRPr sz="8800"/>
            </a:lvl1pPr>
            <a:lvl2pPr>
              <a:defRPr sz="7534"/>
            </a:lvl2pPr>
            <a:lvl3pPr>
              <a:defRPr sz="6267"/>
            </a:lvl3pPr>
            <a:lvl4pPr>
              <a:defRPr sz="5667"/>
            </a:lvl4pPr>
            <a:lvl5pPr>
              <a:defRPr sz="5667"/>
            </a:lvl5pPr>
            <a:lvl6pPr>
              <a:defRPr sz="5667"/>
            </a:lvl6pPr>
            <a:lvl7pPr>
              <a:defRPr sz="5667"/>
            </a:lvl7pPr>
            <a:lvl8pPr>
              <a:defRPr sz="5667"/>
            </a:lvl8pPr>
            <a:lvl9pPr>
              <a:defRPr sz="56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105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60319" y="6447479"/>
            <a:ext cx="22625053" cy="2686997"/>
          </a:xfrm>
        </p:spPr>
        <p:txBody>
          <a:bodyPr anchor="b"/>
          <a:lstStyle>
            <a:lvl1pPr marL="0" indent="0">
              <a:buNone/>
              <a:defRPr sz="7534" b="1"/>
            </a:lvl1pPr>
            <a:lvl2pPr marL="1440069" indent="0">
              <a:buNone/>
              <a:defRPr sz="6267" b="1"/>
            </a:lvl2pPr>
            <a:lvl3pPr marL="2880138" indent="0">
              <a:buNone/>
              <a:defRPr sz="5667" b="1"/>
            </a:lvl3pPr>
            <a:lvl4pPr marL="4320207" indent="0">
              <a:buNone/>
              <a:defRPr sz="5067" b="1"/>
            </a:lvl4pPr>
            <a:lvl5pPr marL="5760277" indent="0">
              <a:buNone/>
              <a:defRPr sz="5067" b="1"/>
            </a:lvl5pPr>
            <a:lvl6pPr marL="7200345" indent="0">
              <a:buNone/>
              <a:defRPr sz="5067" b="1"/>
            </a:lvl6pPr>
            <a:lvl7pPr marL="8640415" indent="0">
              <a:buNone/>
              <a:defRPr sz="5067" b="1"/>
            </a:lvl7pPr>
            <a:lvl8pPr marL="10080484" indent="0">
              <a:buNone/>
              <a:defRPr sz="5067" b="1"/>
            </a:lvl8pPr>
            <a:lvl9pPr marL="11520553" indent="0">
              <a:buNone/>
              <a:defRPr sz="5067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560319" y="9134474"/>
            <a:ext cx="22625053" cy="16595410"/>
          </a:xfrm>
        </p:spPr>
        <p:txBody>
          <a:bodyPr/>
          <a:lstStyle>
            <a:lvl1pPr>
              <a:defRPr sz="7534"/>
            </a:lvl1pPr>
            <a:lvl2pPr>
              <a:defRPr sz="6267"/>
            </a:lvl2pPr>
            <a:lvl3pPr>
              <a:defRPr sz="5667"/>
            </a:lvl3pPr>
            <a:lvl4pPr>
              <a:defRPr sz="5067"/>
            </a:lvl4pPr>
            <a:lvl5pPr>
              <a:defRPr sz="5067"/>
            </a:lvl5pPr>
            <a:lvl6pPr>
              <a:defRPr sz="5067"/>
            </a:lvl6pPr>
            <a:lvl7pPr>
              <a:defRPr sz="5067"/>
            </a:lvl7pPr>
            <a:lvl8pPr>
              <a:defRPr sz="5067"/>
            </a:lvl8pPr>
            <a:lvl9pPr>
              <a:defRPr sz="50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6012150" y="6447479"/>
            <a:ext cx="22633940" cy="2686997"/>
          </a:xfrm>
        </p:spPr>
        <p:txBody>
          <a:bodyPr anchor="b"/>
          <a:lstStyle>
            <a:lvl1pPr marL="0" indent="0">
              <a:buNone/>
              <a:defRPr sz="7534" b="1"/>
            </a:lvl1pPr>
            <a:lvl2pPr marL="1440069" indent="0">
              <a:buNone/>
              <a:defRPr sz="6267" b="1"/>
            </a:lvl2pPr>
            <a:lvl3pPr marL="2880138" indent="0">
              <a:buNone/>
              <a:defRPr sz="5667" b="1"/>
            </a:lvl3pPr>
            <a:lvl4pPr marL="4320207" indent="0">
              <a:buNone/>
              <a:defRPr sz="5067" b="1"/>
            </a:lvl4pPr>
            <a:lvl5pPr marL="5760277" indent="0">
              <a:buNone/>
              <a:defRPr sz="5067" b="1"/>
            </a:lvl5pPr>
            <a:lvl6pPr marL="7200345" indent="0">
              <a:buNone/>
              <a:defRPr sz="5067" b="1"/>
            </a:lvl6pPr>
            <a:lvl7pPr marL="8640415" indent="0">
              <a:buNone/>
              <a:defRPr sz="5067" b="1"/>
            </a:lvl7pPr>
            <a:lvl8pPr marL="10080484" indent="0">
              <a:buNone/>
              <a:defRPr sz="5067" b="1"/>
            </a:lvl8pPr>
            <a:lvl9pPr marL="11520553" indent="0">
              <a:buNone/>
              <a:defRPr sz="5067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6012150" y="9134474"/>
            <a:ext cx="22633940" cy="16595410"/>
          </a:xfrm>
        </p:spPr>
        <p:txBody>
          <a:bodyPr/>
          <a:lstStyle>
            <a:lvl1pPr>
              <a:defRPr sz="7534"/>
            </a:lvl1pPr>
            <a:lvl2pPr>
              <a:defRPr sz="6267"/>
            </a:lvl2pPr>
            <a:lvl3pPr>
              <a:defRPr sz="5667"/>
            </a:lvl3pPr>
            <a:lvl4pPr>
              <a:defRPr sz="5067"/>
            </a:lvl4pPr>
            <a:lvl5pPr>
              <a:defRPr sz="5067"/>
            </a:lvl5pPr>
            <a:lvl6pPr>
              <a:defRPr sz="5067"/>
            </a:lvl6pPr>
            <a:lvl7pPr>
              <a:defRPr sz="5067"/>
            </a:lvl7pPr>
            <a:lvl8pPr>
              <a:defRPr sz="5067"/>
            </a:lvl8pPr>
            <a:lvl9pPr>
              <a:defRPr sz="50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143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5903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47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60328" y="1146816"/>
            <a:ext cx="16846554" cy="4880607"/>
          </a:xfrm>
        </p:spPr>
        <p:txBody>
          <a:bodyPr anchor="b"/>
          <a:lstStyle>
            <a:lvl1pPr algn="l">
              <a:defRPr sz="6267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020281" y="1146816"/>
            <a:ext cx="28625800" cy="24583076"/>
          </a:xfrm>
        </p:spPr>
        <p:txBody>
          <a:bodyPr/>
          <a:lstStyle>
            <a:lvl1pPr>
              <a:defRPr sz="10067"/>
            </a:lvl1pPr>
            <a:lvl2pPr>
              <a:defRPr sz="8800"/>
            </a:lvl2pPr>
            <a:lvl3pPr>
              <a:defRPr sz="7534"/>
            </a:lvl3pPr>
            <a:lvl4pPr>
              <a:defRPr sz="6267"/>
            </a:lvl4pPr>
            <a:lvl5pPr>
              <a:defRPr sz="6267"/>
            </a:lvl5pPr>
            <a:lvl6pPr>
              <a:defRPr sz="6267"/>
            </a:lvl6pPr>
            <a:lvl7pPr>
              <a:defRPr sz="6267"/>
            </a:lvl7pPr>
            <a:lvl8pPr>
              <a:defRPr sz="6267"/>
            </a:lvl8pPr>
            <a:lvl9pPr>
              <a:defRPr sz="62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60328" y="6027423"/>
            <a:ext cx="16846554" cy="19702463"/>
          </a:xfrm>
        </p:spPr>
        <p:txBody>
          <a:bodyPr/>
          <a:lstStyle>
            <a:lvl1pPr marL="0" indent="0">
              <a:buNone/>
              <a:defRPr sz="4400"/>
            </a:lvl1pPr>
            <a:lvl2pPr marL="1440069" indent="0">
              <a:buNone/>
              <a:defRPr sz="3800"/>
            </a:lvl2pPr>
            <a:lvl3pPr marL="2880138" indent="0">
              <a:buNone/>
              <a:defRPr sz="3133"/>
            </a:lvl3pPr>
            <a:lvl4pPr marL="4320207" indent="0">
              <a:buNone/>
              <a:defRPr sz="2867"/>
            </a:lvl4pPr>
            <a:lvl5pPr marL="5760277" indent="0">
              <a:buNone/>
              <a:defRPr sz="2867"/>
            </a:lvl5pPr>
            <a:lvl6pPr marL="7200345" indent="0">
              <a:buNone/>
              <a:defRPr sz="2867"/>
            </a:lvl6pPr>
            <a:lvl7pPr marL="8640415" indent="0">
              <a:buNone/>
              <a:defRPr sz="2867"/>
            </a:lvl7pPr>
            <a:lvl8pPr marL="10080484" indent="0">
              <a:buNone/>
              <a:defRPr sz="2867"/>
            </a:lvl8pPr>
            <a:lvl9pPr marL="11520553" indent="0">
              <a:buNone/>
              <a:defRPr sz="28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436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36813" y="20162520"/>
            <a:ext cx="30723840" cy="2380302"/>
          </a:xfrm>
        </p:spPr>
        <p:txBody>
          <a:bodyPr anchor="b"/>
          <a:lstStyle>
            <a:lvl1pPr algn="l">
              <a:defRPr sz="6267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0036813" y="2573654"/>
            <a:ext cx="30723840" cy="17282160"/>
          </a:xfrm>
        </p:spPr>
        <p:txBody>
          <a:bodyPr/>
          <a:lstStyle>
            <a:lvl1pPr marL="0" indent="0">
              <a:buNone/>
              <a:defRPr sz="10067"/>
            </a:lvl1pPr>
            <a:lvl2pPr marL="1440069" indent="0">
              <a:buNone/>
              <a:defRPr sz="8800"/>
            </a:lvl2pPr>
            <a:lvl3pPr marL="2880138" indent="0">
              <a:buNone/>
              <a:defRPr sz="7534"/>
            </a:lvl3pPr>
            <a:lvl4pPr marL="4320207" indent="0">
              <a:buNone/>
              <a:defRPr sz="6267"/>
            </a:lvl4pPr>
            <a:lvl5pPr marL="5760277" indent="0">
              <a:buNone/>
              <a:defRPr sz="6267"/>
            </a:lvl5pPr>
            <a:lvl6pPr marL="7200345" indent="0">
              <a:buNone/>
              <a:defRPr sz="6267"/>
            </a:lvl6pPr>
            <a:lvl7pPr marL="8640415" indent="0">
              <a:buNone/>
              <a:defRPr sz="6267"/>
            </a:lvl7pPr>
            <a:lvl8pPr marL="10080484" indent="0">
              <a:buNone/>
              <a:defRPr sz="6267"/>
            </a:lvl8pPr>
            <a:lvl9pPr marL="11520553" indent="0">
              <a:buNone/>
              <a:defRPr sz="6267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036813" y="22542819"/>
            <a:ext cx="30723840" cy="3380423"/>
          </a:xfrm>
        </p:spPr>
        <p:txBody>
          <a:bodyPr/>
          <a:lstStyle>
            <a:lvl1pPr marL="0" indent="0">
              <a:buNone/>
              <a:defRPr sz="4400"/>
            </a:lvl1pPr>
            <a:lvl2pPr marL="1440069" indent="0">
              <a:buNone/>
              <a:defRPr sz="3800"/>
            </a:lvl2pPr>
            <a:lvl3pPr marL="2880138" indent="0">
              <a:buNone/>
              <a:defRPr sz="3133"/>
            </a:lvl3pPr>
            <a:lvl4pPr marL="4320207" indent="0">
              <a:buNone/>
              <a:defRPr sz="2867"/>
            </a:lvl4pPr>
            <a:lvl5pPr marL="5760277" indent="0">
              <a:buNone/>
              <a:defRPr sz="2867"/>
            </a:lvl5pPr>
            <a:lvl6pPr marL="7200345" indent="0">
              <a:buNone/>
              <a:defRPr sz="2867"/>
            </a:lvl6pPr>
            <a:lvl7pPr marL="8640415" indent="0">
              <a:buNone/>
              <a:defRPr sz="2867"/>
            </a:lvl7pPr>
            <a:lvl8pPr marL="10080484" indent="0">
              <a:buNone/>
              <a:defRPr sz="2867"/>
            </a:lvl8pPr>
            <a:lvl9pPr marL="11520553" indent="0">
              <a:buNone/>
              <a:defRPr sz="2867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59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560322" y="1153482"/>
            <a:ext cx="46085760" cy="4800600"/>
          </a:xfrm>
          <a:prstGeom prst="rect">
            <a:avLst/>
          </a:prstGeom>
        </p:spPr>
        <p:txBody>
          <a:bodyPr vert="horz" lIns="431999" tIns="216000" rIns="431999" bIns="21600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60322" y="6720840"/>
            <a:ext cx="46085760" cy="19009043"/>
          </a:xfrm>
          <a:prstGeom prst="rect">
            <a:avLst/>
          </a:prstGeom>
        </p:spPr>
        <p:txBody>
          <a:bodyPr vert="horz" lIns="431999" tIns="216000" rIns="431999" bIns="21600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560319" y="26696673"/>
            <a:ext cx="11948160" cy="1533526"/>
          </a:xfrm>
          <a:prstGeom prst="rect">
            <a:avLst/>
          </a:prstGeom>
        </p:spPr>
        <p:txBody>
          <a:bodyPr vert="horz" lIns="431999" tIns="216000" rIns="431999" bIns="216000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42104-3A59-46ED-B3A3-EDC1A6B948DE}" type="datetimeFigureOut">
              <a:rPr lang="es-MX" smtClean="0"/>
              <a:t>09/04/2024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495521" y="26696673"/>
            <a:ext cx="16215361" cy="1533526"/>
          </a:xfrm>
          <a:prstGeom prst="rect">
            <a:avLst/>
          </a:prstGeom>
        </p:spPr>
        <p:txBody>
          <a:bodyPr vert="horz" lIns="431999" tIns="216000" rIns="431999" bIns="216000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6697921" y="26696673"/>
            <a:ext cx="11948160" cy="1533526"/>
          </a:xfrm>
          <a:prstGeom prst="rect">
            <a:avLst/>
          </a:prstGeom>
        </p:spPr>
        <p:txBody>
          <a:bodyPr vert="horz" lIns="431999" tIns="216000" rIns="431999" bIns="216000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97E6D-33B7-4B95-9FA0-48F938B772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13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1440069" rtl="0" eaLnBrk="1" latinLnBrk="0" hangingPunct="1">
        <a:spcBef>
          <a:spcPct val="0"/>
        </a:spcBef>
        <a:buNone/>
        <a:defRPr sz="13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052" indent="-1080052" algn="l" defTabSz="1440069" rtl="0" eaLnBrk="1" latinLnBrk="0" hangingPunct="1">
        <a:spcBef>
          <a:spcPct val="20000"/>
        </a:spcBef>
        <a:buFont typeface="Arial"/>
        <a:buChar char="•"/>
        <a:defRPr sz="10067" kern="1200">
          <a:solidFill>
            <a:schemeClr val="tx1"/>
          </a:solidFill>
          <a:latin typeface="+mn-lt"/>
          <a:ea typeface="+mn-ea"/>
          <a:cs typeface="+mn-cs"/>
        </a:defRPr>
      </a:lvl1pPr>
      <a:lvl2pPr marL="2340112" indent="-900043" algn="l" defTabSz="1440069" rtl="0" eaLnBrk="1" latinLnBrk="0" hangingPunct="1">
        <a:spcBef>
          <a:spcPct val="20000"/>
        </a:spcBef>
        <a:buFont typeface="Arial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173" indent="-720035" algn="l" defTabSz="1440069" rtl="0" eaLnBrk="1" latinLnBrk="0" hangingPunct="1">
        <a:spcBef>
          <a:spcPct val="20000"/>
        </a:spcBef>
        <a:buFont typeface="Arial"/>
        <a:buChar char="•"/>
        <a:defRPr sz="7534" kern="1200">
          <a:solidFill>
            <a:schemeClr val="tx1"/>
          </a:solidFill>
          <a:latin typeface="+mn-lt"/>
          <a:ea typeface="+mn-ea"/>
          <a:cs typeface="+mn-cs"/>
        </a:defRPr>
      </a:lvl3pPr>
      <a:lvl4pPr marL="5040242" indent="-720035" algn="l" defTabSz="1440069" rtl="0" eaLnBrk="1" latinLnBrk="0" hangingPunct="1">
        <a:spcBef>
          <a:spcPct val="20000"/>
        </a:spcBef>
        <a:buFont typeface="Arial"/>
        <a:buChar char="–"/>
        <a:defRPr sz="6267" kern="1200">
          <a:solidFill>
            <a:schemeClr val="tx1"/>
          </a:solidFill>
          <a:latin typeface="+mn-lt"/>
          <a:ea typeface="+mn-ea"/>
          <a:cs typeface="+mn-cs"/>
        </a:defRPr>
      </a:lvl4pPr>
      <a:lvl5pPr marL="6480311" indent="-720035" algn="l" defTabSz="1440069" rtl="0" eaLnBrk="1" latinLnBrk="0" hangingPunct="1">
        <a:spcBef>
          <a:spcPct val="20000"/>
        </a:spcBef>
        <a:buFont typeface="Arial"/>
        <a:buChar char="»"/>
        <a:defRPr sz="6267" kern="1200">
          <a:solidFill>
            <a:schemeClr val="tx1"/>
          </a:solidFill>
          <a:latin typeface="+mn-lt"/>
          <a:ea typeface="+mn-ea"/>
          <a:cs typeface="+mn-cs"/>
        </a:defRPr>
      </a:lvl5pPr>
      <a:lvl6pPr marL="7920380" indent="-720035" algn="l" defTabSz="1440069" rtl="0" eaLnBrk="1" latinLnBrk="0" hangingPunct="1">
        <a:spcBef>
          <a:spcPct val="20000"/>
        </a:spcBef>
        <a:buFont typeface="Arial"/>
        <a:buChar char="•"/>
        <a:defRPr sz="6267" kern="1200">
          <a:solidFill>
            <a:schemeClr val="tx1"/>
          </a:solidFill>
          <a:latin typeface="+mn-lt"/>
          <a:ea typeface="+mn-ea"/>
          <a:cs typeface="+mn-cs"/>
        </a:defRPr>
      </a:lvl6pPr>
      <a:lvl7pPr marL="9360449" indent="-720035" algn="l" defTabSz="1440069" rtl="0" eaLnBrk="1" latinLnBrk="0" hangingPunct="1">
        <a:spcBef>
          <a:spcPct val="20000"/>
        </a:spcBef>
        <a:buFont typeface="Arial"/>
        <a:buChar char="•"/>
        <a:defRPr sz="6267" kern="1200">
          <a:solidFill>
            <a:schemeClr val="tx1"/>
          </a:solidFill>
          <a:latin typeface="+mn-lt"/>
          <a:ea typeface="+mn-ea"/>
          <a:cs typeface="+mn-cs"/>
        </a:defRPr>
      </a:lvl7pPr>
      <a:lvl8pPr marL="10800519" indent="-720035" algn="l" defTabSz="1440069" rtl="0" eaLnBrk="1" latinLnBrk="0" hangingPunct="1">
        <a:spcBef>
          <a:spcPct val="20000"/>
        </a:spcBef>
        <a:buFont typeface="Arial"/>
        <a:buChar char="•"/>
        <a:defRPr sz="6267" kern="1200">
          <a:solidFill>
            <a:schemeClr val="tx1"/>
          </a:solidFill>
          <a:latin typeface="+mn-lt"/>
          <a:ea typeface="+mn-ea"/>
          <a:cs typeface="+mn-cs"/>
        </a:defRPr>
      </a:lvl8pPr>
      <a:lvl9pPr marL="12240587" indent="-720035" algn="l" defTabSz="1440069" rtl="0" eaLnBrk="1" latinLnBrk="0" hangingPunct="1">
        <a:spcBef>
          <a:spcPct val="20000"/>
        </a:spcBef>
        <a:buFont typeface="Arial"/>
        <a:buChar char="•"/>
        <a:defRPr sz="6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1pPr>
      <a:lvl2pPr marL="1440069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2pPr>
      <a:lvl3pPr marL="2880138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3pPr>
      <a:lvl4pPr marL="4320207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4pPr>
      <a:lvl5pPr marL="5760277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5pPr>
      <a:lvl6pPr marL="7200345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6pPr>
      <a:lvl7pPr marL="8640415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7pPr>
      <a:lvl8pPr marL="10080484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8pPr>
      <a:lvl9pPr marL="11520553" algn="l" defTabSz="1440069" rtl="0" eaLnBrk="1" latinLnBrk="0" hangingPunct="1">
        <a:defRPr sz="5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173230" y="4140627"/>
            <a:ext cx="20560332" cy="33349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0948" tIns="30473" rIns="60948" bIns="304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MX" sz="4500" b="1" dirty="0"/>
              <a:t>Introducción</a:t>
            </a:r>
            <a:r>
              <a:rPr lang="es-MX" sz="2867" b="1" dirty="0"/>
              <a:t> </a:t>
            </a:r>
            <a:endParaRPr lang="es-MX" sz="2200" b="1" dirty="0"/>
          </a:p>
          <a:p>
            <a:r>
              <a:rPr lang="es-MX" sz="4400" i="1" dirty="0"/>
              <a:t>(Tamaño de fuente 44)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173230" y="8079157"/>
            <a:ext cx="20560332" cy="76582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0948" tIns="30473" rIns="60948" bIns="304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MX" sz="4500" b="1" dirty="0"/>
              <a:t>Materiales y métodos</a:t>
            </a:r>
          </a:p>
          <a:p>
            <a:r>
              <a:rPr lang="es-MX" sz="4400" i="1" dirty="0"/>
              <a:t>(Tamaño de fuente 44)</a:t>
            </a:r>
            <a:endParaRPr lang="es-MX" sz="4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2173230" y="19665332"/>
            <a:ext cx="20560332" cy="778673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0948" tIns="30473" rIns="60948" bIns="30473" rtlCol="0">
            <a:spAutoFit/>
          </a:bodyPr>
          <a:lstStyle/>
          <a:p>
            <a:r>
              <a:rPr lang="es-MX" sz="3000" b="1" dirty="0"/>
              <a:t>Referencias</a:t>
            </a:r>
          </a:p>
          <a:p>
            <a:r>
              <a:rPr lang="es-MX" sz="2500" i="1" dirty="0"/>
              <a:t>(Tamaño de fuente 25)</a:t>
            </a:r>
          </a:p>
          <a:p>
            <a:r>
              <a:rPr lang="es-MX" sz="2500" i="1" dirty="0"/>
              <a:t>Opcional: Se puede colocar código QR para enviar directamente a las referencias</a:t>
            </a:r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endParaRPr lang="es-MX" sz="2500" i="1" dirty="0"/>
          </a:p>
          <a:p>
            <a:pPr algn="ctr"/>
            <a:endParaRPr lang="es-MX" sz="2200" b="1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20EAE0E0-B9DC-4F7F-9EC5-1ACDE14190CA}"/>
              </a:ext>
            </a:extLst>
          </p:cNvPr>
          <p:cNvSpPr/>
          <p:nvPr/>
        </p:nvSpPr>
        <p:spPr>
          <a:xfrm>
            <a:off x="23834018" y="4140627"/>
            <a:ext cx="25199152" cy="33349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48" tIns="30473" rIns="60948" bIns="30473" rtlCol="0" anchor="t"/>
          <a:lstStyle/>
          <a:p>
            <a:r>
              <a:rPr lang="es-ES" sz="4500" b="1" dirty="0"/>
              <a:t>Objetivos</a:t>
            </a:r>
          </a:p>
          <a:p>
            <a:r>
              <a:rPr lang="es-MX" sz="4400" i="1" dirty="0"/>
              <a:t>(Tamaño de fuente 44)</a:t>
            </a:r>
          </a:p>
          <a:p>
            <a:endParaRPr lang="es-ES" sz="2867" b="1" dirty="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03AFE4E-F800-4F1D-8211-D84E59E85D4C}"/>
              </a:ext>
            </a:extLst>
          </p:cNvPr>
          <p:cNvSpPr/>
          <p:nvPr/>
        </p:nvSpPr>
        <p:spPr>
          <a:xfrm>
            <a:off x="23931304" y="8079157"/>
            <a:ext cx="13488758" cy="151325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60948" tIns="30473" rIns="60948" bIns="30473" rtlCol="0" anchor="t"/>
          <a:lstStyle/>
          <a:p>
            <a:r>
              <a:rPr lang="es-ES" sz="4500" b="1" dirty="0">
                <a:solidFill>
                  <a:schemeClr val="tx1"/>
                </a:solidFill>
              </a:rPr>
              <a:t>Resultados y conclusión</a:t>
            </a:r>
          </a:p>
          <a:p>
            <a:r>
              <a:rPr lang="es-MX" sz="4400" i="1" dirty="0"/>
              <a:t>(Tamaño mínimo de fuente 44)</a:t>
            </a:r>
          </a:p>
          <a:p>
            <a:endParaRPr lang="es-ES" sz="2867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  <a:p>
            <a:endParaRPr lang="es-ES" sz="2200" b="1" dirty="0">
              <a:solidFill>
                <a:schemeClr val="tx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551876" y="16562589"/>
            <a:ext cx="9566600" cy="2277532"/>
          </a:xfrm>
          <a:prstGeom prst="rect">
            <a:avLst/>
          </a:prstGeom>
          <a:noFill/>
        </p:spPr>
        <p:txBody>
          <a:bodyPr wrap="square" lIns="60948" tIns="30473" rIns="60948" bIns="30473" rtlCol="0">
            <a:spAutoFit/>
          </a:bodyPr>
          <a:lstStyle/>
          <a:p>
            <a:r>
              <a:rPr lang="es-MX" sz="4800" i="1" dirty="0">
                <a:solidFill>
                  <a:schemeClr val="dk1"/>
                </a:solidFill>
              </a:rPr>
              <a:t>Colocar imagen representativa de la investigación y citar en caso de no ser de autoría propia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24924774" y="455824"/>
            <a:ext cx="16966176" cy="3016196"/>
          </a:xfrm>
          <a:prstGeom prst="rect">
            <a:avLst/>
          </a:prstGeom>
          <a:noFill/>
        </p:spPr>
        <p:txBody>
          <a:bodyPr wrap="square" lIns="60948" tIns="30473" rIns="60948" bIns="30473" rtlCol="0">
            <a:spAutoFit/>
          </a:bodyPr>
          <a:lstStyle/>
          <a:p>
            <a:pPr algn="ctr"/>
            <a:r>
              <a:rPr lang="es-MX" sz="7200" b="1" dirty="0"/>
              <a:t>TÍTULO DE LA INVESTIGACIÓN </a:t>
            </a:r>
          </a:p>
          <a:p>
            <a:pPr algn="ctr"/>
            <a:r>
              <a:rPr lang="es-MX" sz="4500" b="1" dirty="0"/>
              <a:t>INSTITUCIÓN</a:t>
            </a:r>
          </a:p>
          <a:p>
            <a:pPr algn="ctr"/>
            <a:r>
              <a:rPr lang="es-MX" sz="4000" b="1" dirty="0"/>
              <a:t>AUTORES</a:t>
            </a:r>
          </a:p>
          <a:p>
            <a:pPr algn="ctr"/>
            <a:r>
              <a:rPr lang="es-MX" sz="3500" b="1" dirty="0"/>
              <a:t>CORREO ELECTRÓNICO DEL AUTOR PRINCIPAL</a:t>
            </a:r>
          </a:p>
        </p:txBody>
      </p:sp>
      <p:sp>
        <p:nvSpPr>
          <p:cNvPr id="24" name="CuadroTexto 23"/>
          <p:cNvSpPr txBox="1"/>
          <p:nvPr/>
        </p:nvSpPr>
        <p:spPr>
          <a:xfrm rot="19348230">
            <a:off x="40772532" y="18520135"/>
            <a:ext cx="10077302" cy="2769975"/>
          </a:xfrm>
          <a:prstGeom prst="rect">
            <a:avLst/>
          </a:prstGeom>
          <a:noFill/>
        </p:spPr>
        <p:txBody>
          <a:bodyPr wrap="square" lIns="60948" tIns="30473" rIns="60948" bIns="30473" rtlCol="0">
            <a:spAutoFit/>
          </a:bodyPr>
          <a:lstStyle/>
          <a:p>
            <a:r>
              <a:rPr lang="es-MX" sz="4400" i="1" dirty="0">
                <a:solidFill>
                  <a:schemeClr val="dk1"/>
                </a:solidFill>
              </a:rPr>
              <a:t>Colocar imagen representativa, gráficas figuras o tablas de la investigación, si no son de autoría propia es necesario citar la fuente original</a:t>
            </a:r>
          </a:p>
        </p:txBody>
      </p:sp>
      <p:sp>
        <p:nvSpPr>
          <p:cNvPr id="23" name="CuadroTexto 22"/>
          <p:cNvSpPr txBox="1"/>
          <p:nvPr/>
        </p:nvSpPr>
        <p:spPr>
          <a:xfrm rot="19167081">
            <a:off x="15850208" y="13134761"/>
            <a:ext cx="22103310" cy="2534078"/>
          </a:xfrm>
          <a:prstGeom prst="rect">
            <a:avLst/>
          </a:prstGeom>
          <a:noFill/>
        </p:spPr>
        <p:txBody>
          <a:bodyPr wrap="square" lIns="60948" tIns="30473" rIns="60948" bIns="30473" rtlCol="0">
            <a:spAutoFit/>
          </a:bodyPr>
          <a:lstStyle/>
          <a:p>
            <a:pPr algn="ctr"/>
            <a:r>
              <a:rPr lang="es-MX" sz="16067" dirty="0">
                <a:ln>
                  <a:solidFill>
                    <a:schemeClr val="tx1">
                      <a:alpha val="25000"/>
                    </a:schemeClr>
                  </a:solidFill>
                </a:ln>
                <a:solidFill>
                  <a:schemeClr val="tx1">
                    <a:alpha val="25000"/>
                  </a:schemeClr>
                </a:solidFill>
              </a:rPr>
              <a:t>DISEÑO LIBRE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D246AE3D-9344-4E29-9189-4A2AB9AA22BC}"/>
              </a:ext>
            </a:extLst>
          </p:cNvPr>
          <p:cNvGrpSpPr/>
          <p:nvPr/>
        </p:nvGrpSpPr>
        <p:grpSpPr>
          <a:xfrm>
            <a:off x="23463966" y="1962344"/>
            <a:ext cx="3497193" cy="1178839"/>
            <a:chOff x="23434471" y="1460897"/>
            <a:chExt cx="3497193" cy="1178839"/>
          </a:xfrm>
        </p:grpSpPr>
        <p:sp>
          <p:nvSpPr>
            <p:cNvPr id="29" name="CuadroTexto 28"/>
            <p:cNvSpPr txBox="1"/>
            <p:nvPr/>
          </p:nvSpPr>
          <p:spPr>
            <a:xfrm>
              <a:off x="23434471" y="1517210"/>
              <a:ext cx="3401845" cy="943962"/>
            </a:xfrm>
            <a:prstGeom prst="rect">
              <a:avLst/>
            </a:prstGeom>
            <a:noFill/>
          </p:spPr>
          <p:txBody>
            <a:bodyPr wrap="square" lIns="60948" tIns="30473" rIns="60948" bIns="30473" rtlCol="0">
              <a:spAutoFit/>
            </a:bodyPr>
            <a:lstStyle/>
            <a:p>
              <a:r>
                <a:rPr lang="es-MX" sz="2867" i="1" dirty="0">
                  <a:solidFill>
                    <a:schemeClr val="dk1"/>
                  </a:solidFill>
                </a:rPr>
                <a:t>Tamaño de fuente rango de 30 a 54</a:t>
              </a:r>
            </a:p>
          </p:txBody>
        </p:sp>
        <p:sp>
          <p:nvSpPr>
            <p:cNvPr id="31" name="Abrir llave 30"/>
            <p:cNvSpPr/>
            <p:nvPr/>
          </p:nvSpPr>
          <p:spPr>
            <a:xfrm>
              <a:off x="26629880" y="1460897"/>
              <a:ext cx="301784" cy="1178839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0948" tIns="30473" rIns="60948" bIns="30473" rtlCol="0" anchor="ctr"/>
            <a:lstStyle/>
            <a:p>
              <a:pPr algn="ctr"/>
              <a:endParaRPr lang="es-MX" sz="1267"/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EED18D11-0205-4833-BC79-5032EBDA93CF}"/>
              </a:ext>
            </a:extLst>
          </p:cNvPr>
          <p:cNvGrpSpPr/>
          <p:nvPr/>
        </p:nvGrpSpPr>
        <p:grpSpPr>
          <a:xfrm>
            <a:off x="23365747" y="610428"/>
            <a:ext cx="3596562" cy="767239"/>
            <a:chOff x="23336250" y="167976"/>
            <a:chExt cx="3596562" cy="767239"/>
          </a:xfrm>
        </p:grpSpPr>
        <p:sp>
          <p:nvSpPr>
            <p:cNvPr id="28" name="CuadroTexto 27"/>
            <p:cNvSpPr txBox="1"/>
            <p:nvPr/>
          </p:nvSpPr>
          <p:spPr>
            <a:xfrm>
              <a:off x="23336250" y="432463"/>
              <a:ext cx="3401846" cy="502752"/>
            </a:xfrm>
            <a:prstGeom prst="rect">
              <a:avLst/>
            </a:prstGeom>
            <a:noFill/>
          </p:spPr>
          <p:txBody>
            <a:bodyPr wrap="square" lIns="60948" tIns="30473" rIns="60948" bIns="30473" rtlCol="0">
              <a:spAutoFit/>
            </a:bodyPr>
            <a:lstStyle/>
            <a:p>
              <a:r>
                <a:rPr lang="es-MX" sz="2867" i="1" dirty="0">
                  <a:solidFill>
                    <a:schemeClr val="dk1"/>
                  </a:solidFill>
                </a:rPr>
                <a:t>Tamaño de fuente 72</a:t>
              </a:r>
            </a:p>
          </p:txBody>
        </p:sp>
        <p:sp>
          <p:nvSpPr>
            <p:cNvPr id="33" name="Abrir llave 32"/>
            <p:cNvSpPr/>
            <p:nvPr/>
          </p:nvSpPr>
          <p:spPr>
            <a:xfrm>
              <a:off x="26615391" y="167976"/>
              <a:ext cx="317421" cy="75886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60948" tIns="30473" rIns="60948" bIns="30473" rtlCol="0" anchor="ctr"/>
            <a:lstStyle/>
            <a:p>
              <a:pPr algn="ctr"/>
              <a:endParaRPr lang="es-MX" sz="1267"/>
            </a:p>
          </p:txBody>
        </p:sp>
      </p:grpSp>
      <p:pic>
        <p:nvPicPr>
          <p:cNvPr id="3" name="Image 1">
            <a:extLst>
              <a:ext uri="{FF2B5EF4-FFF2-40B4-BE49-F238E27FC236}">
                <a16:creationId xmlns:a16="http://schemas.microsoft.com/office/drawing/2014/main" id="{CA03C589-D03A-72F8-2451-8832F5A2EE50}"/>
              </a:ext>
            </a:extLst>
          </p:cNvPr>
          <p:cNvPicPr>
            <a:picLocks/>
          </p:cNvPicPr>
          <p:nvPr/>
        </p:nvPicPr>
        <p:blipFill rotWithShape="1">
          <a:blip r:embed="rId2" cstate="print"/>
          <a:srcRect r="80156"/>
          <a:stretch/>
        </p:blipFill>
        <p:spPr>
          <a:xfrm>
            <a:off x="4281019" y="205864"/>
            <a:ext cx="3001989" cy="3512960"/>
          </a:xfrm>
          <a:prstGeom prst="rect">
            <a:avLst/>
          </a:prstGeom>
        </p:spPr>
      </p:pic>
      <p:sp>
        <p:nvSpPr>
          <p:cNvPr id="9" name="Textbox 2">
            <a:extLst>
              <a:ext uri="{FF2B5EF4-FFF2-40B4-BE49-F238E27FC236}">
                <a16:creationId xmlns:a16="http://schemas.microsoft.com/office/drawing/2014/main" id="{457DB2AD-7516-4B80-01A0-34EAF499AB59}"/>
              </a:ext>
            </a:extLst>
          </p:cNvPr>
          <p:cNvSpPr txBox="1">
            <a:spLocks/>
          </p:cNvSpPr>
          <p:nvPr/>
        </p:nvSpPr>
        <p:spPr>
          <a:xfrm>
            <a:off x="7010560" y="595831"/>
            <a:ext cx="15723002" cy="33349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467" marR="7620">
              <a:lnSpc>
                <a:spcPct val="110000"/>
              </a:lnSpc>
              <a:spcBef>
                <a:spcPts val="57"/>
              </a:spcBef>
            </a:pPr>
            <a:r>
              <a:rPr lang="es-ES" sz="4800" b="1" dirty="0">
                <a:solidFill>
                  <a:srgbClr val="3C4041"/>
                </a:solidFill>
                <a:latin typeface="Georgia" panose="02040502050405020303" pitchFamily="18" charset="0"/>
                <a:ea typeface="Arial MT"/>
                <a:cs typeface="Arial MT"/>
              </a:rPr>
              <a:t>UNIVERSIDAD DE GUADALAJARA</a:t>
            </a:r>
          </a:p>
          <a:p>
            <a:pPr marL="8467" marR="7620">
              <a:lnSpc>
                <a:spcPct val="110000"/>
              </a:lnSpc>
              <a:spcBef>
                <a:spcPts val="57"/>
              </a:spcBef>
            </a:pPr>
            <a:r>
              <a:rPr lang="es-ES" sz="4400" dirty="0">
                <a:solidFill>
                  <a:srgbClr val="3C4041"/>
                </a:solidFill>
                <a:latin typeface="Georgia" panose="02040502050405020303" pitchFamily="18" charset="0"/>
                <a:ea typeface="Arial MT"/>
                <a:cs typeface="Arial MT"/>
              </a:rPr>
              <a:t>CENTRO UNIVERSITARIO DE LA CIÉNEGA</a:t>
            </a:r>
          </a:p>
          <a:p>
            <a:pPr marL="8467" marR="7620">
              <a:lnSpc>
                <a:spcPct val="110000"/>
              </a:lnSpc>
              <a:spcBef>
                <a:spcPts val="57"/>
              </a:spcBef>
            </a:pPr>
            <a:r>
              <a:rPr lang="es-ES" sz="4000" dirty="0">
                <a:solidFill>
                  <a:srgbClr val="3C4041"/>
                </a:solidFill>
                <a:latin typeface="Georgia" panose="02040502050405020303" pitchFamily="18" charset="0"/>
                <a:ea typeface="Arial MT"/>
                <a:cs typeface="Arial MT"/>
              </a:rPr>
              <a:t>ACADEMIA DE MEDICINA</a:t>
            </a:r>
          </a:p>
          <a:p>
            <a:pPr marL="8467" marR="7620">
              <a:lnSpc>
                <a:spcPct val="110000"/>
              </a:lnSpc>
              <a:spcBef>
                <a:spcPts val="57"/>
              </a:spcBef>
            </a:pPr>
            <a:r>
              <a:rPr lang="es-ES" sz="4000" dirty="0">
                <a:solidFill>
                  <a:srgbClr val="3C4041"/>
                </a:solidFill>
                <a:latin typeface="Georgia" panose="02040502050405020303" pitchFamily="18" charset="0"/>
                <a:ea typeface="Arial MT"/>
                <a:cs typeface="Arial MT"/>
              </a:rPr>
              <a:t>III CÁTEDRA DR. MARIO RIVAS SOUZA 2024</a:t>
            </a:r>
            <a:endParaRPr lang="es-MX" sz="4000" dirty="0">
              <a:latin typeface="Arial MT"/>
              <a:ea typeface="Arial MT"/>
              <a:cs typeface="Arial MT"/>
            </a:endParaRPr>
          </a:p>
        </p:txBody>
      </p:sp>
      <p:pic>
        <p:nvPicPr>
          <p:cNvPr id="7" name="Picture 4" descr="Resultado de imagen para cambio climatico">
            <a:extLst>
              <a:ext uri="{FF2B5EF4-FFF2-40B4-BE49-F238E27FC236}">
                <a16:creationId xmlns:a16="http://schemas.microsoft.com/office/drawing/2014/main" id="{01667929-E99D-40A2-888B-7C1DBD111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7133" y="15152135"/>
            <a:ext cx="8726779" cy="509844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mapas cobertura vegetal">
            <a:extLst>
              <a:ext uri="{FF2B5EF4-FFF2-40B4-BE49-F238E27FC236}">
                <a16:creationId xmlns:a16="http://schemas.microsoft.com/office/drawing/2014/main" id="{104A899F-DB24-465A-AE13-64042CA8A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13354" y="14786159"/>
            <a:ext cx="7464096" cy="501411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graphic water contamination">
            <a:extLst>
              <a:ext uri="{FF2B5EF4-FFF2-40B4-BE49-F238E27FC236}">
                <a16:creationId xmlns:a16="http://schemas.microsoft.com/office/drawing/2014/main" id="{D8A47D1D-3489-4E09-AAA0-116DC8E95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3653" y="7883806"/>
            <a:ext cx="11021179" cy="651799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06982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282EFE52B333F4BA559D91225ACB14B" ma:contentTypeVersion="2" ma:contentTypeDescription="Crear nuevo documento." ma:contentTypeScope="" ma:versionID="63332d96fbddc94834b8e12aa295cfc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b73922b5c60ede4c6a28d642592811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91800CE-1458-4698-9587-C1F28E38C8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A7B9DC-6D44-4E0D-A10C-A7A6AD2989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4CB0EB-DD70-496D-ADAE-3F3F165734F1}">
  <ds:schemaRefs>
    <ds:schemaRef ds:uri="http://schemas.microsoft.com/sharepoint/v3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137</Words>
  <Application>Microsoft Office PowerPoint</Application>
  <PresentationFormat>Personalizado</PresentationFormat>
  <Paragraphs>56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Georgia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JESSICA MONROY PEREZ</dc:creator>
  <cp:lastModifiedBy>Oscar Galileo García García</cp:lastModifiedBy>
  <cp:revision>44</cp:revision>
  <cp:lastPrinted>2017-10-02T19:12:35Z</cp:lastPrinted>
  <dcterms:created xsi:type="dcterms:W3CDTF">2016-05-24T22:28:12Z</dcterms:created>
  <dcterms:modified xsi:type="dcterms:W3CDTF">2024-04-09T23:32:33Z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0x010100F282EFE52B333F4BA559D91225ACB14B</vt:lpwstr>
  </property>
</Properties>
</file>